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62" r:id="rId3"/>
    <p:sldId id="263" r:id="rId4"/>
    <p:sldId id="265" r:id="rId5"/>
    <p:sldId id="266" r:id="rId6"/>
    <p:sldId id="267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28"/>
  </p:normalViewPr>
  <p:slideViewPr>
    <p:cSldViewPr snapToGrid="0" snapToObjects="1">
      <p:cViewPr varScale="1">
        <p:scale>
          <a:sx n="75" d="100"/>
          <a:sy n="75" d="100"/>
        </p:scale>
        <p:origin x="176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C333-3089-B240-9C0C-F9AEF0CF77F5}" type="datetimeFigureOut">
              <a:rPr lang="en-US" smtClean="0"/>
              <a:t>7/1/25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617F4-1820-4744-AF90-26E6313C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617F4-1820-4744-AF90-26E6313CFF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1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617F4-1820-4744-AF90-26E6313CFF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2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617F4-1820-4744-AF90-26E6313CFF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617F4-1820-4744-AF90-26E6313CFF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6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8DE0-C92B-E045-A79F-42302A7FC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8DCB7-54BC-384D-ABB9-C980E1618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63B51-D87A-0E48-A72B-1780073B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9B99-DBA9-C848-AC50-C02247AA0A8F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5D5E9-CB42-3542-ACD6-D774A345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9843F-CFA8-6149-9882-05EA6BEF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3CDC-188B-FD49-9B80-E271DDAF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5031C-FC7F-6F43-A205-401AA0B7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44FFA-33E2-D64E-A5BD-1B12A9236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A0A5A-49BF-D34C-88B3-A00D3748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9B99-DBA9-C848-AC50-C02247AA0A8F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543D2-B61C-CE4D-A411-B3C00034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457B9-5174-6443-8E76-935C3D7F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3CDC-188B-FD49-9B80-E271DDAF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0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60677D-06E7-3540-B74C-F58D7949A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A4C91-B84C-A847-894D-6FC914487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21E11-EF70-AE4C-8C1F-19F0417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9B99-DBA9-C848-AC50-C02247AA0A8F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4707E-1FF4-FF40-A985-AC2C78FC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A22FD-62BD-7043-8BC2-6845C0D3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3CDC-188B-FD49-9B80-E271DDAF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1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A89A-4EA4-D348-A4D8-CAD82A6A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F0731-EDE8-6146-9A73-331B57F46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D2129-5974-784B-8D51-492543DD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9B99-DBA9-C848-AC50-C02247AA0A8F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41F09-F9BA-0140-9A19-A2919FD5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2D15F-D704-9141-8D6C-4D529B4A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3CDC-188B-FD49-9B80-E271DDAF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3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DC99-5F2D-594F-93A3-042DD84D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83D0A-0185-7941-B687-6E81C0B4D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F46AC-014E-6742-8A4D-B0F2A135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9B99-DBA9-C848-AC50-C02247AA0A8F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2957E-9D2A-444C-B209-D6EBC5F3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38905-E689-B44A-BE52-0810F898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3CDC-188B-FD49-9B80-E271DDAF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3DF6-6B5F-F14F-B7BA-C7B1115E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8C36F-99C4-EF47-87B1-D665E16EE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7775-7264-7C49-8661-5787FCDE4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BE24E-AAD3-A641-B04E-FEC627DA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9B99-DBA9-C848-AC50-C02247AA0A8F}" type="datetimeFigureOut">
              <a:rPr lang="en-US" smtClean="0"/>
              <a:t>7/1/25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CDBA0-71E2-7B41-A4BC-B1D0ACF38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87B62-9C31-4648-8944-1796946D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3CDC-188B-FD49-9B80-E271DDAF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3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51B4-676F-0441-ACF9-654921A8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2F88A-D213-9247-9B7F-62C1C679B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4FA2B-F1F8-FA4E-A72A-650630DE2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93319-348E-F143-BC26-6E30648F7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E7FE4E-2DD0-9E4E-80BA-A9ED23A6F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36068-537A-D947-A6C7-A9A8B65C2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9B99-DBA9-C848-AC50-C02247AA0A8F}" type="datetimeFigureOut">
              <a:rPr lang="en-US" smtClean="0"/>
              <a:t>7/1/25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248F7F-9303-3747-9B5A-061A3638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A13198-8652-B744-ABBC-99D9CAAB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3CDC-188B-FD49-9B80-E271DDAF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5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3429-FFD6-C949-B298-A9D24765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FEFBE-BC18-3D44-9970-069264E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9B99-DBA9-C848-AC50-C02247AA0A8F}" type="datetimeFigureOut">
              <a:rPr lang="en-US" smtClean="0"/>
              <a:t>7/1/25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E7BDC-B8F7-0F49-8306-322D9849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639EE-883F-5443-A8B0-4E95443A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3CDC-188B-FD49-9B80-E271DDAF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1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EAF55-09A3-964A-BC79-C85CF694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9B99-DBA9-C848-AC50-C02247AA0A8F}" type="datetimeFigureOut">
              <a:rPr lang="en-US" smtClean="0"/>
              <a:t>7/1/25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495B6C-4250-974C-9408-BEF5875A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6CB76-ABCE-4146-9D8C-EB955A6F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3CDC-188B-FD49-9B80-E271DDAF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1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63B8-C531-3B44-9022-9947DE87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B8925-2ED0-1942-BE66-57A6EFA2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941D1-6B81-7F42-8D3B-8B8A1EDE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6E549-5CF3-2E42-BD9D-BCD1CCC9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9B99-DBA9-C848-AC50-C02247AA0A8F}" type="datetimeFigureOut">
              <a:rPr lang="en-US" smtClean="0"/>
              <a:t>7/1/25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3EE31-39B5-A542-ADEA-56BA7487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9C7F8-E34B-3644-A298-5343A5F3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3CDC-188B-FD49-9B80-E271DDAF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0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FDC5-BFB0-294A-9075-0D21D331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102DD-1676-1047-B425-0714B3AAD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93CDF-36F0-1F43-8525-E9838EC37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31716-970C-2D49-9D29-216EF483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9B99-DBA9-C848-AC50-C02247AA0A8F}" type="datetimeFigureOut">
              <a:rPr lang="en-US" smtClean="0"/>
              <a:t>7/1/25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9363B-6AB5-0A43-9562-7D48BA93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06211-A438-E645-B54F-780A0C9F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3CDC-188B-FD49-9B80-E271DDAF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1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F0CF4-153D-1E4E-BE8C-088AB184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EC506-A846-8F4C-B257-78231DA32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AE12E-EC64-A544-AF51-DB44094D7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9B99-DBA9-C848-AC50-C02247AA0A8F}" type="datetimeFigureOut">
              <a:rPr lang="en-US" smtClean="0"/>
              <a:t>7/1/25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166A0-2BFB-334A-8708-609D7F851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21FD7-C834-7141-B743-2B014662A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63CDC-188B-FD49-9B80-E271DDAF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A34D7-BDFC-ED4D-BBFE-0510E10BE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4A6181-2BC5-ED43-9E5A-A940B7F822A5}"/>
              </a:ext>
            </a:extLst>
          </p:cNvPr>
          <p:cNvSpPr/>
          <p:nvPr/>
        </p:nvSpPr>
        <p:spPr>
          <a:xfrm>
            <a:off x="880534" y="1124775"/>
            <a:ext cx="6096000" cy="18004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5"/>
              </a:spcBef>
              <a:spcAft>
                <a:spcPts val="125"/>
              </a:spcAft>
              <a:defRPr/>
            </a:pPr>
            <a:r>
              <a:rPr lang="en-US" b="1" dirty="0">
                <a:latin typeface="Cambria" pitchFamily="18" charset="0"/>
              </a:rPr>
              <a:t>Title: </a:t>
            </a:r>
            <a:br>
              <a:rPr lang="en-US" b="1" dirty="0">
                <a:latin typeface="Cambria" pitchFamily="18" charset="0"/>
              </a:rPr>
            </a:b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Presentation Title Place Here and </a:t>
            </a:r>
          </a:p>
          <a:p>
            <a:pPr lvl="0">
              <a:spcBef>
                <a:spcPts val="125"/>
              </a:spcBef>
              <a:spcAft>
                <a:spcPts val="125"/>
              </a:spcAft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Use This Font ‘Cambria’ (Bold) </a:t>
            </a:r>
          </a:p>
          <a:p>
            <a:pPr lvl="0">
              <a:spcBef>
                <a:spcPts val="125"/>
              </a:spcBef>
              <a:spcAft>
                <a:spcPts val="125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Text Color: </a:t>
            </a:r>
            <a:r>
              <a:rPr lang="en-US" b="1" dirty="0">
                <a:latin typeface="Cambria" pitchFamily="18" charset="0"/>
              </a:rPr>
              <a:t>Black</a:t>
            </a:r>
          </a:p>
          <a:p>
            <a:pPr lvl="0">
              <a:spcBef>
                <a:spcPts val="125"/>
              </a:spcBef>
              <a:spcAft>
                <a:spcPts val="125"/>
              </a:spcAft>
              <a:defRPr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Font size 22pt to 26pt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EA49A6-2C7B-B849-8216-909DFED4AD3F}"/>
              </a:ext>
            </a:extLst>
          </p:cNvPr>
          <p:cNvSpPr/>
          <p:nvPr/>
        </p:nvSpPr>
        <p:spPr>
          <a:xfrm>
            <a:off x="406400" y="3850422"/>
            <a:ext cx="6096000" cy="10956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2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Presenter Name (Bold)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size 18-24pt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Affiliation / Institute (Normal)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size 16-20pt</a:t>
            </a:r>
          </a:p>
          <a:p>
            <a:pPr lvl="0">
              <a:spcBef>
                <a:spcPct val="20000"/>
              </a:spcBef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8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24D547-4F17-5B4C-888E-F47CE3ED9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4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84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66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42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48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A1312-3E34-E448-ABB2-058CE0DEB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45</Words>
  <Application>Microsoft Macintosh PowerPoint</Application>
  <PresentationFormat>Widescreen</PresentationFormat>
  <Paragraphs>10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2025-07-01T15:17:56Z</dcterms:created>
  <dcterms:modified xsi:type="dcterms:W3CDTF">2025-07-01T15:30:00Z</dcterms:modified>
</cp:coreProperties>
</file>