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9" r:id="rId2"/>
    <p:sldId id="261" r:id="rId3"/>
    <p:sldId id="263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0"/>
    <p:restoredTop sz="94628"/>
  </p:normalViewPr>
  <p:slideViewPr>
    <p:cSldViewPr snapToGrid="0" snapToObjects="1">
      <p:cViewPr varScale="1">
        <p:scale>
          <a:sx n="106" d="100"/>
          <a:sy n="106" d="100"/>
        </p:scale>
        <p:origin x="208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F30D25-4A58-F449-A038-AA9645391B73}" type="datetimeFigureOut">
              <a:rPr lang="en-US" smtClean="0"/>
              <a:t>6/15/24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0674C2-C0AC-774E-A77E-05E14EA99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012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F6986-8D13-3C4B-B5EC-86EA3EE873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8EE2D6-8C84-6A4B-A425-2CE7CE2E41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A5A07C-2746-4E47-ADF3-EE2CE6962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157B-33F5-7544-AB4F-CAE55D9259E0}" type="datetimeFigureOut">
              <a:rPr lang="en-US" smtClean="0"/>
              <a:t>6/15/24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09B08A-7F71-CF4E-9896-37DB73AB2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4AC555-4E39-7642-8D2D-598D80D75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CBB9-4425-0440-9C31-361807275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336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B68ED-D325-764B-94BA-696FB0F8E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8E5B4A-7FDD-3744-A290-904B15A76B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D0BDEF-F70C-C246-A054-B36CCB69A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157B-33F5-7544-AB4F-CAE55D9259E0}" type="datetimeFigureOut">
              <a:rPr lang="en-US" smtClean="0"/>
              <a:t>6/15/24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15DD5-DE22-104D-836D-B8AE63A9F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0F5C81-FD52-314D-8016-A1FAFE2E8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CBB9-4425-0440-9C31-361807275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211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67D99E-F1C1-4E4B-AC63-3B83FA3F4F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DAF5E7-08A6-F946-853F-966B05AADE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6FCD77-77FF-C94E-8400-96F772B45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157B-33F5-7544-AB4F-CAE55D9259E0}" type="datetimeFigureOut">
              <a:rPr lang="en-US" smtClean="0"/>
              <a:t>6/15/24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910C7-B023-A047-AE78-14E116C83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8647A2-FD69-D645-BC07-346ADA617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CBB9-4425-0440-9C31-361807275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498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15243-86AB-9647-AC2C-5E1B29590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6CAA6C-EB58-B142-B5A8-E500BA3340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2C052C-289F-A845-BBF4-B8AAE058D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157B-33F5-7544-AB4F-CAE55D9259E0}" type="datetimeFigureOut">
              <a:rPr lang="en-US" smtClean="0"/>
              <a:t>6/15/24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74CCA7-72FA-B749-BF80-2DEC62221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F7AA7E-63BF-FB49-892B-2B505A36F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CBB9-4425-0440-9C31-361807275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918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9FF8D-1A7E-E54F-B1E6-9AE5E1E5C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D9066C-AA3D-1949-B631-E80468A89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2B1FCE-267B-554D-BADB-3C1C76807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157B-33F5-7544-AB4F-CAE55D9259E0}" type="datetimeFigureOut">
              <a:rPr lang="en-US" smtClean="0"/>
              <a:t>6/15/24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3B6E78-63CE-A94F-9D27-29189C817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F6E308-9E0D-F949-9DBC-E79C32A71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CBB9-4425-0440-9C31-361807275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186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2DD73-9A98-1C4C-894E-15DF8594C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0FFD66-102A-B94C-9B50-487E4EEBCA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A15488-42A1-1B4A-B843-5F229B6E1F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8E4072-B89A-2B48-A5AB-FA3EB9644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157B-33F5-7544-AB4F-CAE55D9259E0}" type="datetimeFigureOut">
              <a:rPr lang="en-US" smtClean="0"/>
              <a:t>6/15/24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2C746D-F06D-1543-8AFF-58DCFB9EC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F6F20E-E7B3-1C43-A2CB-AFFFD0609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CBB9-4425-0440-9C31-361807275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202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D6E80-987C-954D-8A4D-E0C449D79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FB5F86-760D-D24C-8E1E-0860153836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E52B98-4C82-794A-B952-2B4C024573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018A3B-D1EB-2648-8933-3A56B28301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521516-309C-EF47-8A60-DE2CA1277C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74172B-A50A-5C42-9868-99B482192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157B-33F5-7544-AB4F-CAE55D9259E0}" type="datetimeFigureOut">
              <a:rPr lang="en-US" smtClean="0"/>
              <a:t>6/15/24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F655C7-07F3-334E-8A58-1DDDAFC5D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120E15-7BE0-F442-9B21-15AF5B840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CBB9-4425-0440-9C31-361807275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781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9CDE2-7BBF-E94F-9F6A-16DA8231F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60F820-05D1-304A-B7A1-4C83CE856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157B-33F5-7544-AB4F-CAE55D9259E0}" type="datetimeFigureOut">
              <a:rPr lang="en-US" smtClean="0"/>
              <a:t>6/15/24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DF3397-3524-7441-80F9-4478E4FE7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323780-0C39-764D-A0B7-001DFE700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CBB9-4425-0440-9C31-361807275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870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86A21C-7223-CB46-91E0-DBAD649AF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157B-33F5-7544-AB4F-CAE55D9259E0}" type="datetimeFigureOut">
              <a:rPr lang="en-US" smtClean="0"/>
              <a:t>6/15/24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DF43EB-558A-9241-B161-8DB711882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759ABC-2186-D24C-98E1-4AC849F38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CBB9-4425-0440-9C31-361807275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813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D6EE7-07BE-9740-885F-E264E55EF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BF20F8-4310-FD49-ACAF-9ECBB3265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D06DFE-6AA3-3C47-B695-E5A0ECE99D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7E8B08-6F2A-7A43-A3DB-6BFDFAAB5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157B-33F5-7544-AB4F-CAE55D9259E0}" type="datetimeFigureOut">
              <a:rPr lang="en-US" smtClean="0"/>
              <a:t>6/15/24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A487DC-3EC4-0743-87FC-052700DB6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4D15BC-9A64-DA46-9CF6-D6426E143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CBB9-4425-0440-9C31-361807275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099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0F2CA-C7A1-CB4A-B310-EF71A0DE8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B26761-409F-E742-8A48-7A9CC93498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7F45F8-A738-9B43-98B3-AF006995D0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68AFBF-73F6-F444-B1A0-01331C052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157B-33F5-7544-AB4F-CAE55D9259E0}" type="datetimeFigureOut">
              <a:rPr lang="en-US" smtClean="0"/>
              <a:t>6/15/24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9FAB07-BC19-334F-B4A4-2F3938171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5CB964-C774-4041-8626-75E4355CB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CBB9-4425-0440-9C31-361807275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095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C44A619-3F67-3E45-AEB7-94DDE0549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1FA069-B3B3-D24C-AF05-AA1AFDC844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CDE252-1476-3442-B9C8-927A836E55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6157B-33F5-7544-AB4F-CAE55D9259E0}" type="datetimeFigureOut">
              <a:rPr lang="en-US" smtClean="0"/>
              <a:t>6/15/24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52F26E-9CDC-8C4F-AE16-AEEE2E1974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AD56C3-4FDE-4344-9FAD-19F322A066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CCBB9-4425-0440-9C31-361807275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788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780A9EF-F7D4-0B48-8A83-1EDFD6AA11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057F4A1F-4F59-B44C-B2DE-D3435902B785}"/>
              </a:ext>
            </a:extLst>
          </p:cNvPr>
          <p:cNvSpPr/>
          <p:nvPr/>
        </p:nvSpPr>
        <p:spPr>
          <a:xfrm>
            <a:off x="473243" y="1674675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latin typeface="Cambria" pitchFamily="18" charset="0"/>
              </a:rPr>
              <a:t>Add your Title </a:t>
            </a:r>
          </a:p>
          <a:p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itchFamily="18" charset="0"/>
              </a:rPr>
              <a:t>Text Place Here Line 1</a:t>
            </a:r>
          </a:p>
          <a:p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itchFamily="18" charset="0"/>
              </a:rPr>
              <a:t>Text Place Here Line 2</a:t>
            </a:r>
          </a:p>
          <a:p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itchFamily="18" charset="0"/>
              </a:rPr>
              <a:t>Text Line 3 – </a:t>
            </a:r>
          </a:p>
          <a:p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itchFamily="18" charset="0"/>
              </a:rPr>
              <a:t>Font name “</a:t>
            </a:r>
            <a:r>
              <a:rPr lang="en-US" b="1" dirty="0">
                <a:latin typeface="Cambria" pitchFamily="18" charset="0"/>
              </a:rPr>
              <a:t>Cambria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itchFamily="18" charset="0"/>
              </a:rPr>
              <a:t>” Size 22pt </a:t>
            </a:r>
          </a:p>
          <a:p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itchFamily="18" charset="0"/>
              </a:rPr>
              <a:t>Please use this font type in all text.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74495D-E4D4-4649-8A93-625A1F064334}"/>
              </a:ext>
            </a:extLst>
          </p:cNvPr>
          <p:cNvSpPr/>
          <p:nvPr/>
        </p:nvSpPr>
        <p:spPr>
          <a:xfrm>
            <a:off x="473243" y="4508832"/>
            <a:ext cx="6096000" cy="76328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en-US" sz="2200" b="1" dirty="0">
                <a:latin typeface="Cambria" pitchFamily="18" charset="0"/>
              </a:rPr>
              <a:t>Add Presenter Name (Bold)</a:t>
            </a:r>
            <a:r>
              <a:rPr lang="en-US" sz="1600" b="1" dirty="0">
                <a:solidFill>
                  <a:schemeClr val="bg1">
                    <a:lumMod val="75000"/>
                  </a:schemeClr>
                </a:solidFill>
                <a:latin typeface="Cambria" pitchFamily="18" charset="0"/>
              </a:rPr>
              <a:t> </a:t>
            </a:r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itchFamily="18" charset="0"/>
              </a:rPr>
              <a:t>size 18-24pt</a:t>
            </a:r>
          </a:p>
          <a:p>
            <a:pPr>
              <a:spcBef>
                <a:spcPct val="20000"/>
              </a:spcBef>
            </a:pPr>
            <a:r>
              <a:rPr lang="en-US" dirty="0">
                <a:latin typeface="Cambria" pitchFamily="18" charset="0"/>
              </a:rPr>
              <a:t>Affiliation / Institute (Normal) 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itchFamily="18" charset="0"/>
              </a:rPr>
              <a:t>size 16-20pt</a:t>
            </a:r>
          </a:p>
        </p:txBody>
      </p:sp>
    </p:spTree>
    <p:extLst>
      <p:ext uri="{BB962C8B-B14F-4D97-AF65-F5344CB8AC3E}">
        <p14:creationId xmlns:p14="http://schemas.microsoft.com/office/powerpoint/2010/main" val="966327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D3EB281-2917-364F-B154-8938B1FD7C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9F780ED-6F66-D84F-AFF3-4A7785A996CE}"/>
              </a:ext>
            </a:extLst>
          </p:cNvPr>
          <p:cNvSpPr/>
          <p:nvPr/>
        </p:nvSpPr>
        <p:spPr>
          <a:xfrm>
            <a:off x="389021" y="226097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891" indent="-342891"/>
            <a:r>
              <a:rPr lang="en-US" b="1" dirty="0">
                <a:latin typeface="Cambria" pitchFamily="18" charset="0"/>
              </a:rPr>
              <a:t>Heading Text Place Here Line 1</a:t>
            </a:r>
          </a:p>
          <a:p>
            <a:pPr marL="342891" indent="-342891"/>
            <a:r>
              <a:rPr lang="en-US" b="1" dirty="0">
                <a:latin typeface="Cambria" pitchFamily="18" charset="0"/>
              </a:rPr>
              <a:t>Heading Text Line 2 </a:t>
            </a:r>
            <a:r>
              <a:rPr lang="en-US" b="1" dirty="0">
                <a:solidFill>
                  <a:schemeClr val="bg1"/>
                </a:solidFill>
                <a:latin typeface="Cambria" pitchFamily="18" charset="0"/>
              </a:rPr>
              <a:t>– Font Size 20pt</a:t>
            </a:r>
          </a:p>
          <a:p>
            <a:pPr marL="342891" indent="-342891"/>
            <a:endParaRPr lang="en-US" sz="2400" b="1" dirty="0">
              <a:latin typeface="Cambria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09B27B1-B3D2-C04E-B501-9CF93D07151E}"/>
              </a:ext>
            </a:extLst>
          </p:cNvPr>
          <p:cNvSpPr/>
          <p:nvPr/>
        </p:nvSpPr>
        <p:spPr>
          <a:xfrm>
            <a:off x="389021" y="1564961"/>
            <a:ext cx="6096000" cy="98488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891" indent="-342891"/>
            <a:r>
              <a:rPr lang="en-US" dirty="0">
                <a:latin typeface="Cambria" pitchFamily="18" charset="0"/>
              </a:rPr>
              <a:t>Text/Figures/Tables Place Here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itchFamily="18" charset="0"/>
              </a:rPr>
              <a:t>Fonts size 12 to 14 </a:t>
            </a:r>
          </a:p>
          <a:p>
            <a:pPr marL="342891" indent="-342891"/>
            <a:endParaRPr lang="en-US" sz="4000" b="1" dirty="0">
              <a:solidFill>
                <a:schemeClr val="tx1">
                  <a:lumMod val="50000"/>
                  <a:lumOff val="50000"/>
                </a:schemeClr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38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D3EB281-2917-364F-B154-8938B1FD7C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9F780ED-6F66-D84F-AFF3-4A7785A996CE}"/>
              </a:ext>
            </a:extLst>
          </p:cNvPr>
          <p:cNvSpPr/>
          <p:nvPr/>
        </p:nvSpPr>
        <p:spPr>
          <a:xfrm>
            <a:off x="389021" y="226097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891" indent="-342891"/>
            <a:r>
              <a:rPr lang="en-US" b="1" dirty="0">
                <a:latin typeface="Cambria" pitchFamily="18" charset="0"/>
              </a:rPr>
              <a:t>Heading Text Place Here Line 1</a:t>
            </a:r>
          </a:p>
          <a:p>
            <a:pPr marL="342891" indent="-342891"/>
            <a:r>
              <a:rPr lang="en-US" b="1" dirty="0">
                <a:latin typeface="Cambria" pitchFamily="18" charset="0"/>
              </a:rPr>
              <a:t>Heading Text Line 2 </a:t>
            </a:r>
            <a:r>
              <a:rPr lang="en-US" b="1" dirty="0">
                <a:solidFill>
                  <a:schemeClr val="bg1"/>
                </a:solidFill>
                <a:latin typeface="Cambria" pitchFamily="18" charset="0"/>
              </a:rPr>
              <a:t>– Font Size 20pt</a:t>
            </a:r>
          </a:p>
          <a:p>
            <a:pPr marL="342891" indent="-342891"/>
            <a:endParaRPr lang="en-US" sz="2400" b="1" dirty="0">
              <a:latin typeface="Cambria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09B27B1-B3D2-C04E-B501-9CF93D07151E}"/>
              </a:ext>
            </a:extLst>
          </p:cNvPr>
          <p:cNvSpPr/>
          <p:nvPr/>
        </p:nvSpPr>
        <p:spPr>
          <a:xfrm>
            <a:off x="389021" y="1564961"/>
            <a:ext cx="6096000" cy="98488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891" indent="-342891"/>
            <a:r>
              <a:rPr lang="en-US" dirty="0">
                <a:latin typeface="Cambria" pitchFamily="18" charset="0"/>
              </a:rPr>
              <a:t>Text/Figures/Tables Place Here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itchFamily="18" charset="0"/>
              </a:rPr>
              <a:t>Fonts size 12 to 14 </a:t>
            </a:r>
          </a:p>
          <a:p>
            <a:pPr marL="342891" indent="-342891"/>
            <a:endParaRPr lang="en-US" sz="4000" b="1" dirty="0">
              <a:solidFill>
                <a:schemeClr val="tx1">
                  <a:lumMod val="50000"/>
                  <a:lumOff val="50000"/>
                </a:schemeClr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169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381D035-FA0D-A444-B5D8-491D3965C1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051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</TotalTime>
  <Words>101</Words>
  <Application>Microsoft Macintosh PowerPoint</Application>
  <PresentationFormat>Widescreen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5</cp:revision>
  <dcterms:created xsi:type="dcterms:W3CDTF">2024-06-15T05:35:11Z</dcterms:created>
  <dcterms:modified xsi:type="dcterms:W3CDTF">2024-06-15T06:41:31Z</dcterms:modified>
</cp:coreProperties>
</file>